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40288" cy="42479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094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316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3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22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28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00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756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986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782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49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82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582B-7683-4896-BE94-2BD90D506D83}" type="datetimeFigureOut">
              <a:rPr lang="en-IN" smtClean="0"/>
              <a:t>08-01-2025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11A2-22B1-4092-AFCF-1E652D3F9C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87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xyz@nio.res.i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7E52-6A10-6C32-02A5-7CC9C390E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4000" y="3324983"/>
            <a:ext cx="22112288" cy="2355831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YOUR TITLE COMES HERE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(ALL CAPITALS BOLD – PREFERABLY ARIAL 60 PT)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IN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CD2C6-B042-D805-BD25-588E0CC32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836" y="6437963"/>
            <a:ext cx="7345164" cy="2355831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First Author Arial 36pt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Arial 28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Institute name, Place, India email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@email.in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87346-21FD-25B1-7B05-1793F630CB8B}"/>
              </a:ext>
            </a:extLst>
          </p:cNvPr>
          <p:cNvSpPr txBox="1"/>
          <p:nvPr/>
        </p:nvSpPr>
        <p:spPr>
          <a:xfrm>
            <a:off x="3729318" y="2474965"/>
            <a:ext cx="22446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Abstract. No. : </a:t>
            </a:r>
            <a:r>
              <a:rPr lang="en-US" sz="4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0456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		Theme Number: </a:t>
            </a:r>
            <a:r>
              <a:rPr lang="en-US" sz="4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Award: </a:t>
            </a:r>
            <a:r>
              <a:rPr lang="en-US" sz="4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  <a:endParaRPr lang="en-IN" sz="4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162DD-F832-A728-EF3D-3CC93E160B79}"/>
              </a:ext>
            </a:extLst>
          </p:cNvPr>
          <p:cNvSpPr/>
          <p:nvPr/>
        </p:nvSpPr>
        <p:spPr>
          <a:xfrm>
            <a:off x="26822400" y="2964246"/>
            <a:ext cx="2641830" cy="2678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 Logo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F610CFD-C35A-761A-2B0A-1883819FB69F}"/>
              </a:ext>
            </a:extLst>
          </p:cNvPr>
          <p:cNvSpPr txBox="1">
            <a:spLocks/>
          </p:cNvSpPr>
          <p:nvPr/>
        </p:nvSpPr>
        <p:spPr>
          <a:xfrm>
            <a:off x="8001000" y="6437963"/>
            <a:ext cx="7345164" cy="235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Second Author Arial 36pt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Arial 28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Institute name, Place, India email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@email.in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5014ADA-4FFC-721B-42C2-2A3804F9FCF2}"/>
              </a:ext>
            </a:extLst>
          </p:cNvPr>
          <p:cNvSpPr txBox="1">
            <a:spLocks/>
          </p:cNvSpPr>
          <p:nvPr/>
        </p:nvSpPr>
        <p:spPr>
          <a:xfrm>
            <a:off x="15346164" y="6437962"/>
            <a:ext cx="7345164" cy="235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Third Author Arial 36pt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Arial 28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Institute name, Place, India email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@email.in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15D385D-6EA1-D05F-902A-BDCE3DEF2ED7}"/>
              </a:ext>
            </a:extLst>
          </p:cNvPr>
          <p:cNvSpPr txBox="1">
            <a:spLocks/>
          </p:cNvSpPr>
          <p:nvPr/>
        </p:nvSpPr>
        <p:spPr>
          <a:xfrm>
            <a:off x="22691328" y="6437962"/>
            <a:ext cx="7345164" cy="2355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024012" rtl="0" eaLnBrk="1" latinLnBrk="0" hangingPunct="1">
              <a:lnSpc>
                <a:spcPct val="90000"/>
              </a:lnSpc>
              <a:spcBef>
                <a:spcPts val="3307"/>
              </a:spcBef>
              <a:buFont typeface="Arial" panose="020B0604020202020204" pitchFamily="34" charset="0"/>
              <a:buNone/>
              <a:defRPr sz="7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12006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24012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9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36018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048024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60031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072037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584043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096049" indent="0" algn="ctr" defTabSz="3024012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52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Fourth Author Arial 36pt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Arial 28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Institute name, Place, India email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@email.in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41340-DA8C-E068-A1E7-9F2ABEAB15AB}"/>
              </a:ext>
            </a:extLst>
          </p:cNvPr>
          <p:cNvSpPr txBox="1"/>
          <p:nvPr/>
        </p:nvSpPr>
        <p:spPr>
          <a:xfrm>
            <a:off x="1231260" y="10226573"/>
            <a:ext cx="27777768" cy="1980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Poster Size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The poster must be printed in A0 size in Portrait mode (84.1 cm x 118.9 cm).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Use white background for the poster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Abstract &amp; Theme number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Correct abstract number and sub-theme number must be placed above the title.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N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Subheadings</a:t>
            </a:r>
            <a:endParaRPr lang="en-I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Poster should include following subheadings with font size – 48 Pt (Preferably Arial)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Result and Discussions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lvl="3"/>
            <a:endParaRPr lang="en-IN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Columns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Preferably two columns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N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Font size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Preferred font size of inner text is 36 pt. (Arial font preferred)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Delegates may add any additional subheadings if necessary.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  <a:endParaRPr lang="en-I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Figure title font 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size is 36 pt. (Arial font preferred)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Figure caption to be placed following the figure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Font size of text inside tables can vary between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24 to 32 pt. (Arial font preferred)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Table caption to be placed preceding the table</a:t>
            </a:r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en-I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0" descr="C:\Users\jayakumar\Desktop\Amar\Hayes 31-1-15\Hayes Go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336" y="13463371"/>
            <a:ext cx="9069388" cy="760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91888"/>
              </p:ext>
            </p:extLst>
          </p:nvPr>
        </p:nvGraphicFramePr>
        <p:xfrm>
          <a:off x="5108235" y="33671866"/>
          <a:ext cx="11818375" cy="5483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1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5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3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383">
                <a:tc>
                  <a:txBody>
                    <a:bodyPr/>
                    <a:lstStyle/>
                    <a:p>
                      <a:endParaRPr lang="en-IN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Scatter Index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Correlation</a:t>
                      </a:r>
                      <a:endParaRPr lang="en-IN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383">
                <a:tc>
                  <a:txBody>
                    <a:bodyPr/>
                    <a:lstStyle/>
                    <a:p>
                      <a:endParaRPr lang="en-IN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 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Mangalore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Mangalore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</a:t>
                      </a:r>
                      <a:endParaRPr lang="en-IN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ERA+LW</a:t>
                      </a:r>
                      <a:endParaRPr lang="en-IN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CFSR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CFSR+LW</a:t>
                      </a:r>
                      <a:endParaRPr lang="en-IN" sz="3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NCEP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NCEP+LW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</a:t>
                      </a:r>
                      <a:endParaRPr lang="en-I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17881830" y="21487120"/>
            <a:ext cx="1158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/>
              <a:t>Figure 1. Tidal Inlet classification for Goa coast</a:t>
            </a:r>
            <a:endParaRPr lang="en-AU" alt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55836" y="32716995"/>
            <a:ext cx="22441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Table 1. Scatter index and correlation of wave height comparisons for Goa and Mangalore</a:t>
            </a:r>
            <a:endParaRPr lang="en-I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ICON25-POSTER-TEMPLATE-FINAL.potx" id="{3D3664A0-13FF-44FD-A7AC-F27CC9936724}" vid="{60F25F27-9BAE-4EC4-A239-6768002D50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OSICON25-POSTER-TEMPLATE-FINAL</Template>
  <TotalTime>0</TotalTime>
  <Words>278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YOUR TITLE COMES HERE (ALL CAPITALS BOLD – PREFERABLY ARIAL 60 PT)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COMES HERE (ALL CAPITALS BOLD – PREFERABLY ARIAL 60 PT)  </dc:title>
  <dc:creator>OSICON-25</dc:creator>
  <cp:lastModifiedBy>OSICON-25</cp:lastModifiedBy>
  <cp:revision>1</cp:revision>
  <dcterms:created xsi:type="dcterms:W3CDTF">2025-01-08T06:37:28Z</dcterms:created>
  <dcterms:modified xsi:type="dcterms:W3CDTF">2025-01-08T06:37:52Z</dcterms:modified>
</cp:coreProperties>
</file>